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68" r:id="rId2"/>
  </p:sldIdLst>
  <p:sldSz cx="12192000" cy="16256000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-PC" initials="A" lastIdx="0" clrIdx="0">
    <p:extLst>
      <p:ext uri="{19B8F6BF-5375-455C-9EA6-DF929625EA0E}">
        <p15:presenceInfo xmlns:p15="http://schemas.microsoft.com/office/powerpoint/2012/main" userId="ACER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B1"/>
    <a:srgbClr val="F30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37" d="100"/>
          <a:sy n="37" d="100"/>
        </p:scale>
        <p:origin x="80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565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151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65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66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188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35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22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82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438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0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8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803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0DC28-B104-4120-A8B3-2BBD50AD5186}" type="datetimeFigureOut">
              <a:rPr lang="th-TH" smtClean="0"/>
              <a:t>24/03/66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5B92-DDAE-4D48-9CB5-F821822A87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0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60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-17669" y="1"/>
            <a:ext cx="12192000" cy="2590800"/>
          </a:xfrm>
          <a:prstGeom prst="rect">
            <a:avLst/>
          </a:prstGeom>
          <a:solidFill>
            <a:srgbClr val="FF81B1"/>
          </a:solidFill>
          <a:ln>
            <a:solidFill>
              <a:srgbClr val="FF8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h-TH" dirty="0"/>
          </a:p>
          <a:p>
            <a:pPr algn="r"/>
            <a:endParaRPr lang="th-TH" dirty="0"/>
          </a:p>
          <a:p>
            <a:pPr algn="r"/>
            <a:endParaRPr lang="th-TH" dirty="0" smtClean="0"/>
          </a:p>
          <a:p>
            <a:r>
              <a:rPr lang="th-TH" dirty="0"/>
              <a:t> </a:t>
            </a:r>
            <a:r>
              <a:rPr lang="th-TH" dirty="0" smtClean="0"/>
              <a:t>                                                                       </a:t>
            </a:r>
            <a:r>
              <a:rPr lang="th-TH" sz="4000" dirty="0" smtClean="0"/>
              <a:t>กองควบคุมโรคและภัยสุขภาพในภาวะฉุกเฉิน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1" y="239486"/>
            <a:ext cx="1940516" cy="215537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785636" y="415966"/>
            <a:ext cx="39340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ข่าวกิจกรรม</a:t>
            </a:r>
            <a:endParaRPr lang="th-TH" sz="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40858" y="3018736"/>
            <a:ext cx="12174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กิจกรรมร่วมบริจาคโลหิตให้กับโรงพยาบาลราชวิถี</a:t>
            </a:r>
            <a:endParaRPr lang="en-US" sz="4800" b="1" dirty="0" smtClean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DDC “Give Blood Give Life”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-195943" y="14071372"/>
            <a:ext cx="12174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solidFill>
                  <a:schemeClr val="accent6">
                    <a:lumMod val="50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     ขอเชิญชวนบุคลากรของกองควบคุมโรคและภัยสุขภาพในภาวะฉุกเฉินเข้าร่วมแข่งขันประเมินการเป็นบุคลากรต้นแบบด้านคุณธรรม จริยธรรม </a:t>
            </a:r>
          </a:p>
          <a:p>
            <a:pPr algn="ctr"/>
            <a:endParaRPr lang="th-TH" sz="3600" dirty="0" smtClean="0">
              <a:solidFill>
                <a:schemeClr val="accent6">
                  <a:lumMod val="50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0"/>
          <a:stretch/>
        </p:blipFill>
        <p:spPr>
          <a:xfrm>
            <a:off x="0" y="13922115"/>
            <a:ext cx="12192000" cy="2348145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165495" y="10993447"/>
            <a:ext cx="12026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solidFill>
                  <a:schemeClr val="accent5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วันพฤหัสบดีที่ 23 มีนาคม 2566 เวลา 09.00 – 15.00 น. </a:t>
            </a:r>
          </a:p>
          <a:p>
            <a:pPr algn="ctr"/>
            <a:r>
              <a:rPr lang="th-TH" sz="4000" dirty="0" smtClean="0">
                <a:solidFill>
                  <a:schemeClr val="accent5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ณ บริเวณโถง ชั้น 1 อาคาร 1 กรมควบคุมโรค</a:t>
            </a:r>
          </a:p>
          <a:p>
            <a:pPr algn="ctr"/>
            <a:r>
              <a:rPr lang="th-TH" sz="4000" dirty="0" smtClean="0">
                <a:solidFill>
                  <a:schemeClr val="accent5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บุคลากรของกองควบคุมโรคและภัยสุขภาพในภาวะฉุกเฉิน </a:t>
            </a:r>
          </a:p>
          <a:p>
            <a:pPr algn="ctr"/>
            <a:r>
              <a:rPr lang="th-TH" sz="4000" dirty="0" smtClean="0">
                <a:solidFill>
                  <a:schemeClr val="accent5">
                    <a:lumMod val="7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เข้าร่วมกิจกรรมบริจาคโลหิตให้กับโรงพยาบาลราชวิถี</a:t>
            </a:r>
          </a:p>
        </p:txBody>
      </p:sp>
      <p:pic>
        <p:nvPicPr>
          <p:cNvPr id="1026" name="Picture 2" descr="http://download.seaicons.com/icons/dapino/medical/256/blood-drop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9" y="2634342"/>
            <a:ext cx="2073602" cy="20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09" y="8283796"/>
            <a:ext cx="2494117" cy="2062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9" y="8259232"/>
            <a:ext cx="2814831" cy="208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95" y="4896961"/>
            <a:ext cx="2451785" cy="2887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10" y="4937629"/>
            <a:ext cx="2494116" cy="293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7" y="4929987"/>
            <a:ext cx="2385458" cy="287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851" y="4909124"/>
            <a:ext cx="2730949" cy="2937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5935" y="8259231"/>
            <a:ext cx="2433145" cy="2086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061" y="8241607"/>
            <a:ext cx="2326694" cy="210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94</Words>
  <Application>Microsoft Office PowerPoint</Application>
  <PresentationFormat>กำหนดเอง</PresentationFormat>
  <Paragraphs>12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supermarket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ACER-PC</cp:lastModifiedBy>
  <cp:revision>99</cp:revision>
  <cp:lastPrinted>2022-12-21T03:13:08Z</cp:lastPrinted>
  <dcterms:created xsi:type="dcterms:W3CDTF">2022-01-18T09:36:07Z</dcterms:created>
  <dcterms:modified xsi:type="dcterms:W3CDTF">2023-03-24T02:00:37Z</dcterms:modified>
</cp:coreProperties>
</file>